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4" r:id="rId5"/>
    <p:sldId id="280" r:id="rId6"/>
    <p:sldId id="266" r:id="rId7"/>
    <p:sldId id="281" r:id="rId8"/>
    <p:sldId id="261" r:id="rId9"/>
    <p:sldId id="267" r:id="rId10"/>
    <p:sldId id="268" r:id="rId11"/>
    <p:sldId id="263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E68-1A0E-4998-882F-61932041028F}" type="datetimeFigureOut">
              <a:rPr lang="vi-VN" smtClean="0"/>
              <a:pPr/>
              <a:t>19/06/2018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3AA-F507-4283-9067-4A9608A07FD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E68-1A0E-4998-882F-61932041028F}" type="datetimeFigureOut">
              <a:rPr lang="vi-VN" smtClean="0"/>
              <a:pPr/>
              <a:t>19/06/2018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3AA-F507-4283-9067-4A9608A07FD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E68-1A0E-4998-882F-61932041028F}" type="datetimeFigureOut">
              <a:rPr lang="vi-VN" smtClean="0"/>
              <a:pPr/>
              <a:t>19/06/2018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3AA-F507-4283-9067-4A9608A07FD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E68-1A0E-4998-882F-61932041028F}" type="datetimeFigureOut">
              <a:rPr lang="vi-VN" smtClean="0"/>
              <a:pPr/>
              <a:t>19/06/2018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3AA-F507-4283-9067-4A9608A07FD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E68-1A0E-4998-882F-61932041028F}" type="datetimeFigureOut">
              <a:rPr lang="vi-VN" smtClean="0"/>
              <a:pPr/>
              <a:t>19/06/2018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3AA-F507-4283-9067-4A9608A07FD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E68-1A0E-4998-882F-61932041028F}" type="datetimeFigureOut">
              <a:rPr lang="vi-VN" smtClean="0"/>
              <a:pPr/>
              <a:t>19/06/2018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3AA-F507-4283-9067-4A9608A07FD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E68-1A0E-4998-882F-61932041028F}" type="datetimeFigureOut">
              <a:rPr lang="vi-VN" smtClean="0"/>
              <a:pPr/>
              <a:t>19/06/2018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3AA-F507-4283-9067-4A9608A07FD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E68-1A0E-4998-882F-61932041028F}" type="datetimeFigureOut">
              <a:rPr lang="vi-VN" smtClean="0"/>
              <a:pPr/>
              <a:t>19/06/2018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3AA-F507-4283-9067-4A9608A07FD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E68-1A0E-4998-882F-61932041028F}" type="datetimeFigureOut">
              <a:rPr lang="vi-VN" smtClean="0"/>
              <a:pPr/>
              <a:t>19/06/2018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3AA-F507-4283-9067-4A9608A07FD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E68-1A0E-4998-882F-61932041028F}" type="datetimeFigureOut">
              <a:rPr lang="vi-VN" smtClean="0"/>
              <a:pPr/>
              <a:t>19/06/2018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3AA-F507-4283-9067-4A9608A07FD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E68-1A0E-4998-882F-61932041028F}" type="datetimeFigureOut">
              <a:rPr lang="vi-VN" smtClean="0"/>
              <a:pPr/>
              <a:t>19/06/2018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C3AA-F507-4283-9067-4A9608A07FD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E68-1A0E-4998-882F-61932041028F}" type="datetimeFigureOut">
              <a:rPr lang="vi-VN" smtClean="0"/>
              <a:pPr/>
              <a:t>19/06/2018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C3AA-F507-4283-9067-4A9608A07FD6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&#7840;C%20HI&#7878;U%20&#7912;NG\Flute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&#7840;C%20HI&#7878;U%20&#7912;NG\Alla%20Figaro.mp3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&#7840;C%20THI&#7870;U%20NHI%20MN\Cay%20truc%20xinh%20-%20Xuan%20mai%20(1)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Hoa%20l&#225;%20m&#249;a%20xu&#226;n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6" name="Picture 4" descr="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1462" y="-243408"/>
            <a:ext cx="96012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24" name="AutoShape 40"/>
          <p:cNvSpPr>
            <a:spLocks noChangeArrowheads="1"/>
          </p:cNvSpPr>
          <p:nvPr/>
        </p:nvSpPr>
        <p:spPr bwMode="auto">
          <a:xfrm rot="-5400000">
            <a:off x="3519488" y="611822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1313"/>
              </a:gs>
              <a:gs pos="100000">
                <a:srgbClr val="7609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5" name="AutoShape 41"/>
          <p:cNvSpPr>
            <a:spLocks noChangeArrowheads="1"/>
          </p:cNvSpPr>
          <p:nvPr/>
        </p:nvSpPr>
        <p:spPr bwMode="auto">
          <a:xfrm rot="1992929">
            <a:off x="4275138" y="57150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6" name="AutoShape 42"/>
          <p:cNvSpPr>
            <a:spLocks noChangeArrowheads="1"/>
          </p:cNvSpPr>
          <p:nvPr/>
        </p:nvSpPr>
        <p:spPr bwMode="auto">
          <a:xfrm rot="1992929">
            <a:off x="3733800" y="65452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7" name="AutoShape 43"/>
          <p:cNvSpPr>
            <a:spLocks noChangeArrowheads="1"/>
          </p:cNvSpPr>
          <p:nvPr/>
        </p:nvSpPr>
        <p:spPr bwMode="auto">
          <a:xfrm rot="-3407071">
            <a:off x="4419600" y="64008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8" name="AutoShape 44"/>
          <p:cNvSpPr>
            <a:spLocks noChangeArrowheads="1"/>
          </p:cNvSpPr>
          <p:nvPr/>
        </p:nvSpPr>
        <p:spPr bwMode="auto">
          <a:xfrm rot="-6107071">
            <a:off x="4491038" y="60388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9" name="AutoShape 45"/>
          <p:cNvSpPr>
            <a:spLocks noChangeArrowheads="1"/>
          </p:cNvSpPr>
          <p:nvPr/>
        </p:nvSpPr>
        <p:spPr bwMode="auto">
          <a:xfrm rot="10092929" flipH="1">
            <a:off x="4106863" y="66246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30" name="AutoShape 46"/>
          <p:cNvSpPr>
            <a:spLocks noChangeArrowheads="1"/>
          </p:cNvSpPr>
          <p:nvPr/>
        </p:nvSpPr>
        <p:spPr bwMode="auto">
          <a:xfrm rot="744110">
            <a:off x="4113213" y="56451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31" name="AutoShape 47"/>
          <p:cNvSpPr>
            <a:spLocks noChangeArrowheads="1"/>
          </p:cNvSpPr>
          <p:nvPr/>
        </p:nvSpPr>
        <p:spPr bwMode="auto">
          <a:xfrm rot="-7355890">
            <a:off x="3594100" y="640397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32" name="AutoShape 48"/>
          <p:cNvSpPr>
            <a:spLocks noChangeArrowheads="1"/>
          </p:cNvSpPr>
          <p:nvPr/>
        </p:nvSpPr>
        <p:spPr bwMode="auto">
          <a:xfrm rot="-7355890">
            <a:off x="4427538" y="586898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4" name="AutoShape 60"/>
          <p:cNvSpPr>
            <a:spLocks noChangeArrowheads="1"/>
          </p:cNvSpPr>
          <p:nvPr/>
        </p:nvSpPr>
        <p:spPr bwMode="auto">
          <a:xfrm>
            <a:off x="4014788" y="661352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1313"/>
              </a:gs>
              <a:gs pos="100000">
                <a:srgbClr val="7609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5" name="AutoShape 61"/>
          <p:cNvSpPr>
            <a:spLocks noChangeArrowheads="1"/>
          </p:cNvSpPr>
          <p:nvPr/>
        </p:nvSpPr>
        <p:spPr bwMode="auto">
          <a:xfrm rot="-5400000">
            <a:off x="3519488" y="611822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1313"/>
              </a:gs>
              <a:gs pos="100000">
                <a:srgbClr val="7609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6" name="AutoShape 62"/>
          <p:cNvSpPr>
            <a:spLocks noChangeArrowheads="1"/>
          </p:cNvSpPr>
          <p:nvPr/>
        </p:nvSpPr>
        <p:spPr bwMode="auto">
          <a:xfrm rot="1399150">
            <a:off x="3813175" y="65706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7" name="AutoShape 63"/>
          <p:cNvSpPr>
            <a:spLocks noChangeArrowheads="1"/>
          </p:cNvSpPr>
          <p:nvPr/>
        </p:nvSpPr>
        <p:spPr bwMode="auto">
          <a:xfrm rot="-4000850">
            <a:off x="3554413" y="591978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8" name="AutoShape 64"/>
          <p:cNvSpPr>
            <a:spLocks noChangeArrowheads="1"/>
          </p:cNvSpPr>
          <p:nvPr/>
        </p:nvSpPr>
        <p:spPr bwMode="auto">
          <a:xfrm rot="-6700850">
            <a:off x="3552825" y="63071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9" name="AutoShape 65"/>
          <p:cNvSpPr>
            <a:spLocks noChangeArrowheads="1"/>
          </p:cNvSpPr>
          <p:nvPr/>
        </p:nvSpPr>
        <p:spPr bwMode="auto">
          <a:xfrm rot="9499150" flipH="1">
            <a:off x="3829050" y="56642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0" name="AutoShape 66"/>
          <p:cNvSpPr>
            <a:spLocks noChangeArrowheads="1"/>
          </p:cNvSpPr>
          <p:nvPr/>
        </p:nvSpPr>
        <p:spPr bwMode="auto">
          <a:xfrm rot="1992929">
            <a:off x="4275138" y="57150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1" name="AutoShape 67"/>
          <p:cNvSpPr>
            <a:spLocks noChangeArrowheads="1"/>
          </p:cNvSpPr>
          <p:nvPr/>
        </p:nvSpPr>
        <p:spPr bwMode="auto">
          <a:xfrm rot="1992929">
            <a:off x="3733800" y="65452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2" name="AutoShape 68"/>
          <p:cNvSpPr>
            <a:spLocks noChangeArrowheads="1"/>
          </p:cNvSpPr>
          <p:nvPr/>
        </p:nvSpPr>
        <p:spPr bwMode="auto">
          <a:xfrm rot="-3407071">
            <a:off x="3589338" y="58594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3" name="AutoShape 69"/>
          <p:cNvSpPr>
            <a:spLocks noChangeArrowheads="1"/>
          </p:cNvSpPr>
          <p:nvPr/>
        </p:nvSpPr>
        <p:spPr bwMode="auto">
          <a:xfrm rot="-3407071">
            <a:off x="4419600" y="64008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4" name="AutoShape 70"/>
          <p:cNvSpPr>
            <a:spLocks noChangeArrowheads="1"/>
          </p:cNvSpPr>
          <p:nvPr/>
        </p:nvSpPr>
        <p:spPr bwMode="auto">
          <a:xfrm rot="-6107071">
            <a:off x="4491038" y="60388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5" name="AutoShape 71"/>
          <p:cNvSpPr>
            <a:spLocks noChangeArrowheads="1"/>
          </p:cNvSpPr>
          <p:nvPr/>
        </p:nvSpPr>
        <p:spPr bwMode="auto">
          <a:xfrm rot="10092929" flipH="1">
            <a:off x="4106863" y="66246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6" name="AutoShape 72"/>
          <p:cNvSpPr>
            <a:spLocks noChangeArrowheads="1"/>
          </p:cNvSpPr>
          <p:nvPr/>
        </p:nvSpPr>
        <p:spPr bwMode="auto">
          <a:xfrm rot="744110">
            <a:off x="4113213" y="56451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7" name="AutoShape 73"/>
          <p:cNvSpPr>
            <a:spLocks noChangeArrowheads="1"/>
          </p:cNvSpPr>
          <p:nvPr/>
        </p:nvSpPr>
        <p:spPr bwMode="auto">
          <a:xfrm rot="744110">
            <a:off x="3898900" y="66119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8" name="AutoShape 74"/>
          <p:cNvSpPr>
            <a:spLocks noChangeArrowheads="1"/>
          </p:cNvSpPr>
          <p:nvPr/>
        </p:nvSpPr>
        <p:spPr bwMode="auto">
          <a:xfrm rot="-4655890">
            <a:off x="4489450" y="62357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9" name="AutoShape 75"/>
          <p:cNvSpPr>
            <a:spLocks noChangeArrowheads="1"/>
          </p:cNvSpPr>
          <p:nvPr/>
        </p:nvSpPr>
        <p:spPr bwMode="auto">
          <a:xfrm rot="-7355890">
            <a:off x="3594100" y="640397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60" name="AutoShape 76"/>
          <p:cNvSpPr>
            <a:spLocks noChangeArrowheads="1"/>
          </p:cNvSpPr>
          <p:nvPr/>
        </p:nvSpPr>
        <p:spPr bwMode="auto">
          <a:xfrm rot="-7355890">
            <a:off x="4427538" y="586898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61" name="AutoShape 77"/>
          <p:cNvSpPr>
            <a:spLocks noChangeArrowheads="1"/>
          </p:cNvSpPr>
          <p:nvPr/>
        </p:nvSpPr>
        <p:spPr bwMode="auto">
          <a:xfrm rot="8844110" flipH="1">
            <a:off x="4278313" y="65532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9994" y="0"/>
            <a:ext cx="5210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MẦM NON ĐÔ THỊ VIỆT HƯNG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4260" y="1268760"/>
            <a:ext cx="58621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 CHƠI CHỮ CÁI: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b, d, đ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4881" y="3302958"/>
            <a:ext cx="3383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5 – 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6000">
    <p:wheel spokes="2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00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0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0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70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70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0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70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0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70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70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70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0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0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70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70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0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70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0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70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0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70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24" grpId="0" animBg="1"/>
      <p:bldP spid="170025" grpId="0" animBg="1"/>
      <p:bldP spid="170026" grpId="0" animBg="1"/>
      <p:bldP spid="170027" grpId="0" animBg="1"/>
      <p:bldP spid="170028" grpId="0" animBg="1"/>
      <p:bldP spid="170029" grpId="0" animBg="1"/>
      <p:bldP spid="170030" grpId="0" animBg="1"/>
      <p:bldP spid="170031" grpId="0" animBg="1"/>
      <p:bldP spid="170032" grpId="0" animBg="1"/>
      <p:bldP spid="170044" grpId="0" animBg="1"/>
      <p:bldP spid="170045" grpId="0" animBg="1"/>
      <p:bldP spid="170046" grpId="0" animBg="1"/>
      <p:bldP spid="170047" grpId="0" animBg="1"/>
      <p:bldP spid="170048" grpId="0" animBg="1"/>
      <p:bldP spid="170049" grpId="0" animBg="1"/>
      <p:bldP spid="170050" grpId="0" animBg="1"/>
      <p:bldP spid="170051" grpId="0" animBg="1"/>
      <p:bldP spid="170052" grpId="0" animBg="1"/>
      <p:bldP spid="170053" grpId="0" animBg="1"/>
      <p:bldP spid="170054" grpId="0" animBg="1"/>
      <p:bldP spid="170055" grpId="0" animBg="1"/>
      <p:bldP spid="170056" grpId="0" animBg="1"/>
      <p:bldP spid="170057" grpId="0" animBg="1"/>
      <p:bldP spid="170058" grpId="0" animBg="1"/>
      <p:bldP spid="170059" grpId="0" animBg="1"/>
      <p:bldP spid="170060" grpId="0" animBg="1"/>
      <p:bldP spid="1700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39" name="Picture 4" descr="cahq_90189000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0"/>
            <a:ext cx="9144000" cy="1142984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124200" y="6248400"/>
            <a:ext cx="6019800" cy="609600"/>
          </a:xfrm>
          <a:prstGeom prst="rect">
            <a:avLst/>
          </a:prstGeom>
          <a:solidFill>
            <a:srgbClr val="FFCCCC"/>
          </a:solidFill>
          <a:ln w="9525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1"/>
              </a:solidFill>
              <a:latin typeface=".VnTimeH" pitchFamily="34" charset="0"/>
            </a:endParaRPr>
          </a:p>
        </p:txBody>
      </p:sp>
      <p:sp>
        <p:nvSpPr>
          <p:cNvPr id="5122" name="AutoShape 2" descr="Kết quả hình ảnh cho hình ảnh bắp ng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3630522" y="5072074"/>
            <a:ext cx="43941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  <a:latin typeface=".VnAvant" pitchFamily="34" charset="0"/>
                <a:cs typeface="Times New Roman" pitchFamily="18" charset="0"/>
              </a:rPr>
              <a:t>hoa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  <a:latin typeface=".VnAvant" pitchFamily="34" charset="0"/>
                <a:cs typeface="Times New Roman" pitchFamily="18" charset="0"/>
              </a:rPr>
              <a:t>hướng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  <a:latin typeface=".VnAvant" pitchFamily="34" charset="0"/>
                <a:cs typeface="Times New Roman" pitchFamily="18" charset="0"/>
              </a:rPr>
              <a:t>dương</a:t>
            </a:r>
            <a:endParaRPr lang="en-US" sz="3600" b="1" cap="none" spc="0" dirty="0">
              <a:ln/>
              <a:solidFill>
                <a:srgbClr val="FF0000"/>
              </a:solidFill>
              <a:effectLst/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1506" name="Picture 2" descr="C:\Users\Administrator\Downloads\hoa hướng dươ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071678"/>
            <a:ext cx="4500594" cy="3000396"/>
          </a:xfrm>
          <a:prstGeom prst="rect">
            <a:avLst/>
          </a:prstGeom>
          <a:noFill/>
        </p:spPr>
      </p:pic>
      <p:pic>
        <p:nvPicPr>
          <p:cNvPr id="9" name="Flu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5072074"/>
            <a:ext cx="661990" cy="661990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7412" name="Picture 5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480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1905000" y="3505200"/>
            <a:ext cx="396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57298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Chương </a:t>
            </a:r>
            <a:r>
              <a:rPr lang="vi-VN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trình</a:t>
            </a:r>
            <a:r>
              <a:rPr lang="vi-VN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đến</a:t>
            </a:r>
            <a:r>
              <a:rPr lang="vi-VN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đây </a:t>
            </a:r>
            <a:r>
              <a:rPr lang="vi-VN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kết</a:t>
            </a:r>
            <a:r>
              <a:rPr lang="vi-VN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thúc</a:t>
            </a:r>
            <a:endParaRPr lang="vi-VN" sz="4800" b="1" dirty="0" smtClean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8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Xin </a:t>
            </a:r>
            <a:r>
              <a:rPr lang="vi-VN" sz="4800" b="1" cap="none" spc="0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kính</a:t>
            </a:r>
            <a:r>
              <a:rPr lang="vi-VN" sz="48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cap="none" spc="0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chúc</a:t>
            </a:r>
            <a:r>
              <a:rPr lang="vi-VN" sz="48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cap="none" spc="0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các</a:t>
            </a:r>
            <a:r>
              <a:rPr lang="vi-VN" sz="48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cô </a:t>
            </a:r>
            <a:r>
              <a:rPr lang="vi-VN" sz="4800" b="1" cap="none" spc="0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sức</a:t>
            </a:r>
            <a:r>
              <a:rPr lang="vi-VN" sz="48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cap="none" spc="0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khỏe</a:t>
            </a:r>
            <a:endParaRPr lang="vi-VN" sz="4800" b="1" cap="none" spc="0" dirty="0" smtClean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Chúc</a:t>
            </a:r>
            <a:r>
              <a:rPr lang="vi-VN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các</a:t>
            </a:r>
            <a:r>
              <a:rPr lang="vi-VN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bé</a:t>
            </a:r>
            <a:r>
              <a:rPr lang="vi-VN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chăm ngoan, </a:t>
            </a:r>
            <a:r>
              <a:rPr lang="vi-VN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học</a:t>
            </a:r>
            <a:r>
              <a:rPr lang="vi-VN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4800" b="1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giỏi</a:t>
            </a:r>
            <a:endParaRPr lang="en-US" sz="4800" b="1" cap="none" spc="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Alla Figar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928926" y="3714752"/>
            <a:ext cx="1162056" cy="1162056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06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92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:\Users\Administrator\Downloads\cong-dung-va-gia-tri-dinh-duong-cua-qua-buo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20779" y="5288340"/>
            <a:ext cx="5391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¶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­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500066" cy="50004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C:\Users\Administrator\Downloads\duadu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4"/>
            <a:ext cx="9144000" cy="563643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98535" y="5157192"/>
            <a:ext cx="50561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c©y</a:t>
            </a:r>
            <a:r>
              <a:rPr lang="en-US" sz="96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9600" b="1" cap="none" spc="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500066" cy="50004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074" name="Picture 2" descr="C:\Users\Administrator\Download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303" y="5288340"/>
            <a:ext cx="44807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solidFill>
                  <a:srgbClr val="C00000"/>
                </a:solidFill>
                <a:latin typeface=".VnAvant" pitchFamily="34" charset="0"/>
                <a:cs typeface="Times New Roman" pitchFamily="18" charset="0"/>
              </a:rPr>
              <a:t>h</a:t>
            </a:r>
            <a:r>
              <a:rPr lang="en-US" sz="8000" b="1" cap="none" spc="50" dirty="0" err="1" smtClean="0">
                <a:ln w="11430"/>
                <a:solidFill>
                  <a:srgbClr val="C00000"/>
                </a:solidFill>
                <a:latin typeface=".VnAvant" pitchFamily="34" charset="0"/>
                <a:cs typeface="Times New Roman" pitchFamily="18" charset="0"/>
              </a:rPr>
              <a:t>oa</a:t>
            </a:r>
            <a:r>
              <a:rPr lang="en-US" sz="8000" b="1" cap="none" spc="50" dirty="0" smtClean="0">
                <a:ln w="11430"/>
                <a:solidFill>
                  <a:srgbClr val="C00000"/>
                </a:solidFill>
                <a:latin typeface=".VnAvant" pitchFamily="34" charset="0"/>
                <a:cs typeface="Times New Roman" pitchFamily="18" charset="0"/>
              </a:rPr>
              <a:t> ®µo</a:t>
            </a:r>
            <a:endParaRPr lang="en-US" sz="8000" b="1" cap="none" spc="50" dirty="0">
              <a:ln w="11430"/>
              <a:solidFill>
                <a:srgbClr val="C0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500066" cy="50004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FF66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44037" name="Picture 5" descr="awesome_flower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90" name="WordArt 58"/>
          <p:cNvSpPr>
            <a:spLocks noChangeArrowheads="1" noChangeShapeType="1" noTextEdit="1"/>
          </p:cNvSpPr>
          <p:nvPr/>
        </p:nvSpPr>
        <p:spPr bwMode="auto">
          <a:xfrm>
            <a:off x="1771624" y="332656"/>
            <a:ext cx="5619776" cy="16735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CUỘC </a:t>
            </a:r>
            <a:r>
              <a:rPr lang="vi-VN" sz="14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ĐUA KỲ THÚ</a:t>
            </a:r>
            <a:endParaRPr lang="vi-VN" sz="14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Click="0">
    <p:wheel spokes="2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4a495da6_36608bff_cartoon-rabbit-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hlinkClick r:id="rId4" action="ppaction://hlinksldjump" tooltip="Click vào đây sẽ liên kết đến slide 13"/>
          </p:cNvPr>
          <p:cNvSpPr/>
          <p:nvPr/>
        </p:nvSpPr>
        <p:spPr>
          <a:xfrm>
            <a:off x="4714876" y="285728"/>
            <a:ext cx="4071966" cy="32861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hlinkClick r:id="rId5" action="ppaction://hlinksldjump" tooltip="Click vào đây sẽ liên kết đến slide 12"/>
          </p:cNvPr>
          <p:cNvSpPr/>
          <p:nvPr/>
        </p:nvSpPr>
        <p:spPr>
          <a:xfrm>
            <a:off x="500034" y="285728"/>
            <a:ext cx="4000528" cy="32147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>
            <a:hlinkClick r:id="rId6" action="ppaction://hlinksldjump" tooltip="Click vào đây sẽ liên kết đến slide 14"/>
          </p:cNvPr>
          <p:cNvSpPr/>
          <p:nvPr/>
        </p:nvSpPr>
        <p:spPr>
          <a:xfrm>
            <a:off x="2339752" y="3770701"/>
            <a:ext cx="4000528" cy="30718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icture1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5720" y="0"/>
            <a:ext cx="8643998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36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rời</a:t>
            </a:r>
            <a:endParaRPr lang="en-US" sz="36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600" b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b</a:t>
            </a:r>
            <a:r>
              <a:rPr lang="en-US" sz="9600" b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600" b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d</a:t>
            </a:r>
            <a:r>
              <a:rPr lang="en-US" sz="9600" b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9600" b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đ</a:t>
            </a: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4a5d6a26_12ed0ad3_anhve10331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3568" y="0"/>
            <a:ext cx="846043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ấy</a:t>
            </a:r>
            <a:endParaRPr lang="en-US" sz="4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b, d, đ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400" b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363" name="Picture 4" descr="picture fram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642910" y="571480"/>
            <a:ext cx="8358246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sv-SE" sz="3600" kern="10" dirty="0" smtClean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867279" y="2564904"/>
            <a:ext cx="52565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mời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lên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gạch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</a:rPr>
              <a:t> b, d, đ </a:t>
            </a:r>
            <a:r>
              <a:rPr lang="en-US" sz="2000" dirty="0" err="1">
                <a:latin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đồng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dao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khác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kiểm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tra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kết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quả</a:t>
            </a:r>
            <a:r>
              <a:rPr lang="en-US" sz="2000" dirty="0" smtClean="0"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6" name="Cay truc xinh - Xuan ma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00562" y="4857760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7279" y="1628800"/>
            <a:ext cx="5838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b, d, đ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quán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8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20736762_images1393763_Dieu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3429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Hoa lá mùa xuâ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929058" y="5143512"/>
            <a:ext cx="804866" cy="80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39" name="Picture 4" descr="cahq_9018900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124200" y="6248400"/>
            <a:ext cx="6019800" cy="609600"/>
          </a:xfrm>
          <a:prstGeom prst="rect">
            <a:avLst/>
          </a:prstGeom>
          <a:solidFill>
            <a:srgbClr val="FFCCCC"/>
          </a:solidFill>
          <a:ln w="9525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1"/>
              </a:solidFill>
              <a:latin typeface=".VnTimeH" pitchFamily="34" charset="0"/>
            </a:endParaRPr>
          </a:p>
        </p:txBody>
      </p:sp>
      <p:sp>
        <p:nvSpPr>
          <p:cNvPr id="5122" name="AutoShape 2" descr="Kết quả hình ảnh cho hình ảnh bắp ng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3501128" y="5000636"/>
            <a:ext cx="40254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rgbClr val="7030A0"/>
                </a:solidFill>
                <a:effectLst/>
                <a:latin typeface=".VnAvant" pitchFamily="34" charset="0"/>
                <a:cs typeface="Times New Roman" pitchFamily="18" charset="0"/>
              </a:rPr>
              <a:t>b¾p </a:t>
            </a:r>
            <a:r>
              <a:rPr lang="en-US" sz="7200" b="1" cap="none" spc="0" dirty="0" err="1" smtClean="0">
                <a:ln/>
                <a:solidFill>
                  <a:srgbClr val="7030A0"/>
                </a:solidFill>
                <a:effectLst/>
                <a:latin typeface=".VnAvant" pitchFamily="34" charset="0"/>
                <a:cs typeface="Times New Roman" pitchFamily="18" charset="0"/>
              </a:rPr>
              <a:t>ng</a:t>
            </a:r>
            <a:r>
              <a:rPr lang="en-US" sz="7200" b="1" cap="none" spc="0" dirty="0" smtClean="0">
                <a:ln/>
                <a:solidFill>
                  <a:srgbClr val="7030A0"/>
                </a:solidFill>
                <a:effectLst/>
                <a:latin typeface=".VnAvant" pitchFamily="34" charset="0"/>
                <a:cs typeface="Times New Roman" pitchFamily="18" charset="0"/>
              </a:rPr>
              <a:t>«</a:t>
            </a:r>
            <a:endParaRPr lang="en-US" sz="7200" b="1" cap="none" spc="0" dirty="0">
              <a:ln/>
              <a:solidFill>
                <a:srgbClr val="FF0000"/>
              </a:solidFill>
              <a:effectLst/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12" name="Picture 3" descr="C:\Users\Administrator\Downloads\bắp ng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071678"/>
            <a:ext cx="4214842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39" name="Picture 4" descr="cahq_9018900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460375" y="7937"/>
            <a:ext cx="8286808" cy="1285884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124200" y="6248400"/>
            <a:ext cx="6019800" cy="609600"/>
          </a:xfrm>
          <a:prstGeom prst="rect">
            <a:avLst/>
          </a:prstGeom>
          <a:solidFill>
            <a:srgbClr val="FFCCCC"/>
          </a:solidFill>
          <a:ln w="9525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1"/>
              </a:solidFill>
              <a:latin typeface=".VnTimeH" pitchFamily="34" charset="0"/>
            </a:endParaRPr>
          </a:p>
        </p:txBody>
      </p:sp>
      <p:sp>
        <p:nvSpPr>
          <p:cNvPr id="5122" name="AutoShape 2" descr="Kết quả hình ảnh cho hình ảnh bắp ng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2713429" y="5000636"/>
            <a:ext cx="58910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/>
                <a:solidFill>
                  <a:srgbClr val="FF0000"/>
                </a:solidFill>
                <a:effectLst/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6600" b="1" cap="none" spc="0" dirty="0" smtClean="0">
                <a:ln/>
                <a:solidFill>
                  <a:srgbClr val="FF0000"/>
                </a:solidFill>
                <a:effectLst/>
                <a:latin typeface=".VnAvant" pitchFamily="34" charset="0"/>
                <a:cs typeface="Times New Roman" pitchFamily="18" charset="0"/>
              </a:rPr>
              <a:t>¶ ®u ®ñ</a:t>
            </a:r>
            <a:endParaRPr lang="en-US" sz="6600" b="1" cap="none" spc="0" dirty="0">
              <a:ln/>
              <a:solidFill>
                <a:srgbClr val="FF0000"/>
              </a:solidFill>
              <a:effectLst/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0482" name="Picture 2" descr="C:\Users\Administrator\Downloads\quả đu đủ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071678"/>
            <a:ext cx="4762500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289</Words>
  <Application>Microsoft Office PowerPoint</Application>
  <PresentationFormat>On-screen Show (4:3)</PresentationFormat>
  <Paragraphs>45</Paragraphs>
  <Slides>14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59</cp:revision>
  <dcterms:created xsi:type="dcterms:W3CDTF">2016-01-20T23:07:56Z</dcterms:created>
  <dcterms:modified xsi:type="dcterms:W3CDTF">2018-06-19T07:56:34Z</dcterms:modified>
</cp:coreProperties>
</file>