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9" r:id="rId5"/>
    <p:sldId id="272" r:id="rId6"/>
    <p:sldId id="268" r:id="rId7"/>
    <p:sldId id="273" r:id="rId8"/>
    <p:sldId id="276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>
        <p:scale>
          <a:sx n="76" d="100"/>
          <a:sy n="76" d="100"/>
        </p:scale>
        <p:origin x="-120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47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158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95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41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3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5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609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50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99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86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0960-D921-4C35-84BE-EA01A5DC1298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74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F0960-D921-4C35-84BE-EA01A5DC1298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EB209-A4A4-43E4-BDAE-9EA843566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28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skdksdk2_a9875 (1)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07" y="-303130"/>
            <a:ext cx="9144000" cy="6870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07484" y="2500461"/>
            <a:ext cx="7403116" cy="175432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5400" b="1" dirty="0" smtClean="0">
              <a:ln w="11430"/>
              <a:solidFill>
                <a:srgbClr val="FF0066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en-US" sz="5400" b="1" dirty="0">
              <a:ln w="11430"/>
              <a:solidFill>
                <a:srgbClr val="FF0066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en-US" sz="5400" b="1" cap="none" spc="0" dirty="0">
              <a:ln w="11430"/>
              <a:solidFill>
                <a:srgbClr val="FF0066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78" descr="kids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419600"/>
            <a:ext cx="3048000" cy="210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8" descr="kids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748213"/>
            <a:ext cx="3048000" cy="210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8" descr="kids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267200"/>
            <a:ext cx="3048000" cy="210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77301" y="2792849"/>
            <a:ext cx="5266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6593" y="1118919"/>
            <a:ext cx="7848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.VnAvant" panose="020B7200000000000000" pitchFamily="34" charset="0"/>
              </a:rPr>
              <a:t>§Ò </a:t>
            </a:r>
            <a:r>
              <a:rPr lang="en-US" sz="32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tµi</a:t>
            </a:r>
            <a:r>
              <a:rPr lang="en-US" sz="32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: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endParaRPr lang="en-US" sz="4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06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3400" y="838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Trò</a:t>
            </a:r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chơi</a:t>
            </a:r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n-US" sz="6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Nhanh</a:t>
            </a:r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trí</a:t>
            </a:r>
            <a:endParaRPr lang="en-US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14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838200" y="457200"/>
            <a:ext cx="7696200" cy="10668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b="1" smtClean="0">
                <a:latin typeface="Arial" pitchFamily="34" charset="0"/>
                <a:cs typeface="Arial" pitchFamily="34" charset="0"/>
              </a:rPr>
              <a:t>Câu 1:</a:t>
            </a:r>
            <a:r>
              <a:rPr lang="en-US" sz="2800" b="1" i="1"/>
              <a:t>Con </a:t>
            </a:r>
            <a:r>
              <a:rPr lang="en-US" sz="2800" b="1" i="1" smtClean="0"/>
              <a:t>sẽ </a:t>
            </a:r>
            <a:r>
              <a:rPr lang="en-US" sz="2800" b="1" i="1"/>
              <a:t>làm gì nếu có ai đó chạm vào vùng riêng tư </a:t>
            </a:r>
            <a:r>
              <a:rPr lang="en-US" sz="2800" b="1" i="1" smtClean="0"/>
              <a:t>của các con?</a:t>
            </a:r>
            <a:endParaRPr lang="en-US" sz="2800"/>
          </a:p>
          <a:p>
            <a:pPr algn="ctr"/>
            <a:r>
              <a:rPr lang="en-US" sz="2800" b="1" smtClean="0">
                <a:latin typeface="Arial" pitchFamily="34" charset="0"/>
                <a:cs typeface="Arial" pitchFamily="34" charset="0"/>
              </a:rPr>
              <a:t> 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05678" y="2209800"/>
            <a:ext cx="7391400" cy="10668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/>
              <a:t>H</a:t>
            </a:r>
            <a:r>
              <a:rPr lang="en-US" sz="2800" b="1" smtClean="0"/>
              <a:t>ét </a:t>
            </a:r>
            <a:r>
              <a:rPr lang="en-US" sz="2800" b="1"/>
              <a:t>to lên rồi chạy đến bên ai đó mà cháu tin tưởng và kể cho họ nghe toàn bộ sự </a:t>
            </a:r>
            <a:r>
              <a:rPr lang="en-US" sz="2800" b="1" smtClean="0"/>
              <a:t>việc</a:t>
            </a:r>
            <a:endParaRPr lang="en-US" sz="2800" b="1"/>
          </a:p>
        </p:txBody>
      </p:sp>
      <p:sp>
        <p:nvSpPr>
          <p:cNvPr id="9" name="Rounded Rectangle 8"/>
          <p:cNvSpPr/>
          <p:nvPr/>
        </p:nvSpPr>
        <p:spPr>
          <a:xfrm>
            <a:off x="685800" y="3581400"/>
            <a:ext cx="7391400" cy="990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600" b="1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3600"/>
              <a:t> Im lặng và cứ ngồi đấy</a:t>
            </a:r>
            <a:endParaRPr lang="en-US" sz="2800"/>
          </a:p>
          <a:p>
            <a:pPr lvl="0"/>
            <a:r>
              <a:rPr lang="en-US" sz="2600" b="1" smtClean="0">
                <a:latin typeface="Arial" pitchFamily="34" charset="0"/>
                <a:cs typeface="Arial" pitchFamily="34" charset="0"/>
              </a:rPr>
              <a:t> 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85800" y="4876800"/>
            <a:ext cx="7391400" cy="990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400" b="1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44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4400"/>
              <a:t> </a:t>
            </a:r>
            <a:r>
              <a:rPr lang="en-US" sz="3200"/>
              <a:t>Bỏ chạy và giữ bí mật, không kể cho ai</a:t>
            </a:r>
          </a:p>
          <a:p>
            <a:r>
              <a:rPr lang="en-US" sz="4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15" descr="ALRMCLO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968" y="5562600"/>
            <a:ext cx="10080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</a:t>
            </a:r>
          </a:p>
        </p:txBody>
      </p:sp>
      <p:sp>
        <p:nvSpPr>
          <p:cNvPr id="13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</a:t>
            </a:r>
          </a:p>
        </p:txBody>
      </p:sp>
      <p:sp>
        <p:nvSpPr>
          <p:cNvPr id="14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</a:t>
            </a:r>
          </a:p>
        </p:txBody>
      </p:sp>
      <p:sp>
        <p:nvSpPr>
          <p:cNvPr id="15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</a:t>
            </a:r>
          </a:p>
        </p:txBody>
      </p:sp>
      <p:sp>
        <p:nvSpPr>
          <p:cNvPr id="16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</a:t>
            </a:r>
          </a:p>
        </p:txBody>
      </p:sp>
      <p:sp>
        <p:nvSpPr>
          <p:cNvPr id="17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 dirty="0">
                <a:solidFill>
                  <a:srgbClr val="DC2608"/>
                </a:solidFill>
                <a:latin typeface=".VnBlack" pitchFamily="34" charset="0"/>
                <a:cs typeface="Arial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608441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02275" y="701246"/>
            <a:ext cx="7696200" cy="10668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b="1" smtClean="0">
                <a:latin typeface="Arial" pitchFamily="34" charset="0"/>
                <a:cs typeface="Arial" pitchFamily="34" charset="0"/>
              </a:rPr>
              <a:t>Câu 2:</a:t>
            </a:r>
            <a:r>
              <a:rPr lang="en-US" sz="2800" b="1" i="1"/>
              <a:t>Trong nguyên tắc 5 ngón tay,  ngón </a:t>
            </a:r>
            <a:r>
              <a:rPr lang="en-US" sz="2800" b="1" i="1" smtClean="0"/>
              <a:t>trỏ </a:t>
            </a:r>
            <a:r>
              <a:rPr lang="en-US" sz="2800" b="1" i="1"/>
              <a:t>để chỉ ai</a:t>
            </a:r>
            <a:r>
              <a:rPr lang="en-US" sz="2800" b="1" i="1" smtClean="0"/>
              <a:t>?</a:t>
            </a:r>
            <a:endParaRPr lang="en-US" sz="2800"/>
          </a:p>
          <a:p>
            <a:pPr algn="ctr"/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15" descr="ALRMCLO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968" y="5496232"/>
            <a:ext cx="10080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76"/>
          <p:cNvSpPr>
            <a:spLocks noChangeArrowheads="1"/>
          </p:cNvSpPr>
          <p:nvPr/>
        </p:nvSpPr>
        <p:spPr bwMode="auto">
          <a:xfrm>
            <a:off x="8106568" y="5877232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</a:t>
            </a:r>
          </a:p>
        </p:txBody>
      </p:sp>
      <p:sp>
        <p:nvSpPr>
          <p:cNvPr id="13" name="Oval 176"/>
          <p:cNvSpPr>
            <a:spLocks noChangeArrowheads="1"/>
          </p:cNvSpPr>
          <p:nvPr/>
        </p:nvSpPr>
        <p:spPr bwMode="auto">
          <a:xfrm>
            <a:off x="8106568" y="5877232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</a:t>
            </a:r>
          </a:p>
        </p:txBody>
      </p:sp>
      <p:sp>
        <p:nvSpPr>
          <p:cNvPr id="14" name="Oval 176"/>
          <p:cNvSpPr>
            <a:spLocks noChangeArrowheads="1"/>
          </p:cNvSpPr>
          <p:nvPr/>
        </p:nvSpPr>
        <p:spPr bwMode="auto">
          <a:xfrm>
            <a:off x="8106568" y="5877232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</a:t>
            </a:r>
          </a:p>
        </p:txBody>
      </p:sp>
      <p:sp>
        <p:nvSpPr>
          <p:cNvPr id="15" name="Oval 176"/>
          <p:cNvSpPr>
            <a:spLocks noChangeArrowheads="1"/>
          </p:cNvSpPr>
          <p:nvPr/>
        </p:nvSpPr>
        <p:spPr bwMode="auto">
          <a:xfrm>
            <a:off x="8106568" y="5877232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</a:t>
            </a:r>
          </a:p>
        </p:txBody>
      </p:sp>
      <p:sp>
        <p:nvSpPr>
          <p:cNvPr id="16" name="Oval 176"/>
          <p:cNvSpPr>
            <a:spLocks noChangeArrowheads="1"/>
          </p:cNvSpPr>
          <p:nvPr/>
        </p:nvSpPr>
        <p:spPr bwMode="auto">
          <a:xfrm>
            <a:off x="8106568" y="5877232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</a:t>
            </a:r>
          </a:p>
        </p:txBody>
      </p:sp>
      <p:sp>
        <p:nvSpPr>
          <p:cNvPr id="17" name="Oval 176"/>
          <p:cNvSpPr>
            <a:spLocks noChangeArrowheads="1"/>
          </p:cNvSpPr>
          <p:nvPr/>
        </p:nvSpPr>
        <p:spPr bwMode="auto">
          <a:xfrm>
            <a:off x="8106568" y="5877232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 dirty="0">
                <a:solidFill>
                  <a:srgbClr val="DC2608"/>
                </a:solidFill>
                <a:latin typeface=".VnBlack" pitchFamily="34" charset="0"/>
                <a:cs typeface="Arial" pitchFamily="34" charset="0"/>
              </a:rPr>
              <a:t>0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33400" y="2514600"/>
            <a:ext cx="7954168" cy="8382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Bố mẹ, anh chị em ruột và ông bà nội ngoại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33400" y="4038600"/>
            <a:ext cx="7954168" cy="8382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Thầy cô, bạn bè, cô dì, chú bác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904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8" grpId="1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58912" y="298174"/>
            <a:ext cx="7696200" cy="10668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: Ai là người con có thể tin tưởng?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85416" y="1977886"/>
            <a:ext cx="7192168" cy="1070113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Người quen của gia đình con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91368" y="3429000"/>
            <a:ext cx="7086600" cy="10668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Bố mẹ, ông bà, cô giáo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85416" y="4724400"/>
            <a:ext cx="6934200" cy="10668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Người lạ con chưa gặp bao giờ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15" descr="ALRMCLO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968" y="5562600"/>
            <a:ext cx="10080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</a:t>
            </a:r>
          </a:p>
        </p:txBody>
      </p:sp>
      <p:sp>
        <p:nvSpPr>
          <p:cNvPr id="13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</a:t>
            </a:r>
          </a:p>
        </p:txBody>
      </p:sp>
      <p:sp>
        <p:nvSpPr>
          <p:cNvPr id="14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</a:t>
            </a:r>
          </a:p>
        </p:txBody>
      </p:sp>
      <p:sp>
        <p:nvSpPr>
          <p:cNvPr id="15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</a:t>
            </a:r>
          </a:p>
        </p:txBody>
      </p:sp>
      <p:sp>
        <p:nvSpPr>
          <p:cNvPr id="16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</a:t>
            </a:r>
          </a:p>
        </p:txBody>
      </p:sp>
      <p:sp>
        <p:nvSpPr>
          <p:cNvPr id="17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 dirty="0">
                <a:solidFill>
                  <a:srgbClr val="DC2608"/>
                </a:solidFill>
                <a:latin typeface=".VnBlack" pitchFamily="34" charset="0"/>
                <a:cs typeface="Arial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2720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8" grpId="1" animBg="1"/>
      <p:bldP spid="9" grpId="0" animBg="1"/>
      <p:bldP spid="10" grpId="0" animBg="1"/>
      <p:bldP spid="10" grpId="1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692426" y="609600"/>
            <a:ext cx="7696200" cy="10668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4: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Khi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người cho con quà con sẽ làm gì?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57200" y="2514600"/>
            <a:ext cx="7954168" cy="1295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Tuyệt đối không nhận quà của người lạ khi chưa được người thân đồng ý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57200" y="4114800"/>
            <a:ext cx="7954168" cy="12192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Cảm ơn và nhận luôn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15" descr="ALRMCLO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968" y="5562600"/>
            <a:ext cx="10080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</a:t>
            </a:r>
          </a:p>
        </p:txBody>
      </p:sp>
      <p:sp>
        <p:nvSpPr>
          <p:cNvPr id="13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</a:t>
            </a:r>
          </a:p>
        </p:txBody>
      </p:sp>
      <p:sp>
        <p:nvSpPr>
          <p:cNvPr id="14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</a:t>
            </a:r>
          </a:p>
        </p:txBody>
      </p:sp>
      <p:sp>
        <p:nvSpPr>
          <p:cNvPr id="15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</a:t>
            </a:r>
          </a:p>
        </p:txBody>
      </p:sp>
      <p:sp>
        <p:nvSpPr>
          <p:cNvPr id="16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</a:t>
            </a:r>
          </a:p>
        </p:txBody>
      </p:sp>
      <p:sp>
        <p:nvSpPr>
          <p:cNvPr id="17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 dirty="0">
                <a:solidFill>
                  <a:srgbClr val="DC2608"/>
                </a:solidFill>
                <a:latin typeface=".VnBlack" pitchFamily="34" charset="0"/>
                <a:cs typeface="Arial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244709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9" grpId="1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943768" y="317224"/>
            <a:ext cx="7696200" cy="10668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5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: 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Trong nguyên tắc 5 ngón tay, ngón út để chỉ ai?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88504" y="1905000"/>
            <a:ext cx="7851464" cy="8382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Bố mẹ, anh chị em ruột và ông bà nội ngoại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91368" y="3162300"/>
            <a:ext cx="7848600" cy="990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Người quen của gia đình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78565" y="4501598"/>
            <a:ext cx="7239000" cy="10668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600" b="1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smtClean="0">
                <a:latin typeface="Arial" pitchFamily="34" charset="0"/>
                <a:cs typeface="Arial" pitchFamily="34" charset="0"/>
              </a:rPr>
              <a:t>Người lạ con chưa gặp bao giờ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15" descr="ALRMCLO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968" y="5562600"/>
            <a:ext cx="10080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</a:t>
            </a:r>
          </a:p>
        </p:txBody>
      </p:sp>
      <p:sp>
        <p:nvSpPr>
          <p:cNvPr id="13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</a:t>
            </a:r>
          </a:p>
        </p:txBody>
      </p:sp>
      <p:sp>
        <p:nvSpPr>
          <p:cNvPr id="14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</a:t>
            </a:r>
          </a:p>
        </p:txBody>
      </p:sp>
      <p:sp>
        <p:nvSpPr>
          <p:cNvPr id="15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</a:t>
            </a:r>
          </a:p>
        </p:txBody>
      </p:sp>
      <p:sp>
        <p:nvSpPr>
          <p:cNvPr id="16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</a:t>
            </a:r>
          </a:p>
        </p:txBody>
      </p:sp>
      <p:sp>
        <p:nvSpPr>
          <p:cNvPr id="17" name="Oval 176"/>
          <p:cNvSpPr>
            <a:spLocks noChangeArrowheads="1"/>
          </p:cNvSpPr>
          <p:nvPr/>
        </p:nvSpPr>
        <p:spPr bwMode="auto">
          <a:xfrm>
            <a:off x="8106568" y="5943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 dirty="0">
                <a:solidFill>
                  <a:srgbClr val="DC2608"/>
                </a:solidFill>
                <a:latin typeface=".VnBlack" pitchFamily="34" charset="0"/>
                <a:cs typeface="Arial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79914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8" grpId="1" animBg="1"/>
      <p:bldP spid="9" grpId="0" animBg="1"/>
      <p:bldP spid="9" grpId="1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452596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>
                <a:ln w="11430"/>
                <a:solidFill>
                  <a:srgbClr val="FF0066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Xin chân thành cảm ơn!</a:t>
            </a:r>
            <a:endParaRPr lang="en-US" sz="5400" b="1" dirty="0">
              <a:ln w="11430"/>
              <a:solidFill>
                <a:srgbClr val="FF0066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19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PERSISTENCEDATA" val="MMPROD_UIPERSISTENCEDATA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8&quot;&gt;&lt;property id=&quot;20148&quot; value=&quot;5&quot;/&gt;&lt;property id=&quot;20300&quot; value=&quot;Slide 3&quot;/&gt;&lt;property id=&quot;20307&quot; value=&quot;260&quot;/&gt;&lt;/object&gt;&lt;object type=&quot;3&quot; unique_id=&quot;10010&quot;&gt;&lt;property id=&quot;20148&quot; value=&quot;5&quot;/&gt;&lt;property id=&quot;20300&quot; value=&quot;Slide 9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3&quot;/&gt;&lt;/object&gt;&lt;object type=&quot;3&quot; unique_id=&quot;10229&quot;&gt;&lt;property id=&quot;20148&quot; value=&quot;5&quot;/&gt;&lt;property id=&quot;20300&quot; value=&quot;Slide 12&quot;/&gt;&lt;property id=&quot;20307&quot; value=&quot;266&quot;/&gt;&lt;/object&gt;&lt;object type=&quot;3&quot; unique_id=&quot;10230&quot;&gt;&lt;property id=&quot;20148&quot; value=&quot;5&quot;/&gt;&lt;property id=&quot;20300&quot; value=&quot;Slide 14&quot;/&gt;&lt;property id=&quot;20307&quot; value=&quot;267&quot;/&gt;&lt;/object&gt;&lt;object type=&quot;3&quot; unique_id=&quot;10231&quot;&gt;&lt;property id=&quot;20148&quot; value=&quot;5&quot;/&gt;&lt;property id=&quot;20300&quot; value=&quot;Slide 15&quot;/&gt;&lt;property id=&quot;20307&quot; value=&quot;269&quot;/&gt;&lt;/object&gt;&lt;object type=&quot;3&quot; unique_id=&quot;10232&quot;&gt;&lt;property id=&quot;20148&quot; value=&quot;5&quot;/&gt;&lt;property id=&quot;20300&quot; value=&quot;Slide 17&quot;/&gt;&lt;property id=&quot;20307&quot; value=&quot;268&quot;/&gt;&lt;/object&gt;&lt;object type=&quot;3&quot; unique_id=&quot;10233&quot;&gt;&lt;property id=&quot;20148&quot; value=&quot;5&quot;/&gt;&lt;property id=&quot;20300&quot; value=&quot;Slide 19&quot;/&gt;&lt;property id=&quot;20307&quot; value=&quot;270&quot;/&gt;&lt;/object&gt;&lt;object type=&quot;3&quot; unique_id=&quot;10234&quot;&gt;&lt;property id=&quot;20148&quot; value=&quot;5&quot;/&gt;&lt;property id=&quot;20300&quot; value=&quot;Slide 2&quot;/&gt;&lt;property id=&quot;20307&quot; value=&quot;271&quot;/&gt;&lt;/object&gt;&lt;object type=&quot;3&quot; unique_id=&quot;10235&quot;&gt;&lt;property id=&quot;20148&quot; value=&quot;5&quot;/&gt;&lt;property id=&quot;20300&quot; value=&quot;Slide 16&quot;/&gt;&lt;property id=&quot;20307&quot; value=&quot;272&quot;/&gt;&lt;/object&gt;&lt;object type=&quot;3&quot; unique_id=&quot;10236&quot;&gt;&lt;property id=&quot;20148&quot; value=&quot;5&quot;/&gt;&lt;property id=&quot;20300&quot; value=&quot;Slide 18&quot;/&gt;&lt;property id=&quot;20307&quot; value=&quot;273&quot;/&gt;&lt;/object&gt;&lt;object type=&quot;3&quot; unique_id=&quot;10513&quot;&gt;&lt;property id=&quot;20148&quot; value=&quot;5&quot;/&gt;&lt;property id=&quot;20300&quot; value=&quot;Slide 6&quot;/&gt;&lt;property id=&quot;20307&quot; value=&quot;274&quot;/&gt;&lt;/object&gt;&lt;object type=&quot;3&quot; unique_id=&quot;10616&quot;&gt;&lt;property id=&quot;20148&quot; value=&quot;5&quot;/&gt;&lt;property id=&quot;20300&quot; value=&quot;Slide 7&quot;/&gt;&lt;property id=&quot;20307&quot; value=&quot;275&quot;/&gt;&lt;/object&gt;&lt;object type=&quot;3&quot; unique_id=&quot;10707&quot;&gt;&lt;property id=&quot;20148&quot; value=&quot;5&quot;/&gt;&lt;property id=&quot;20300&quot; value=&quot;Slide 20&quot;/&gt;&lt;property id=&quot;20307&quot; value=&quot;276&quot;/&gt;&lt;/object&gt;&lt;object type=&quot;3&quot; unique_id=&quot;10784&quot;&gt;&lt;property id=&quot;20148&quot; value=&quot;5&quot;/&gt;&lt;property id=&quot;20300&quot; value=&quot;Slide 10&quot;/&gt;&lt;property id=&quot;20307&quot; value=&quot;277&quot;/&gt;&lt;/object&gt;&lt;object type=&quot;3&quot; unique_id=&quot;11105&quot;&gt;&lt;property id=&quot;20148&quot; value=&quot;5&quot;/&gt;&lt;property id=&quot;20300&quot; value=&quot;Slide 11&quot;/&gt;&lt;property id=&quot;20307&quot; value=&quot;278&quot;/&gt;&lt;/object&gt;&lt;object type=&quot;3&quot; unique_id=&quot;11166&quot;&gt;&lt;property id=&quot;20148&quot; value=&quot;5&quot;/&gt;&lt;property id=&quot;20300&quot; value=&quot;Slide 4&quot;/&gt;&lt;property id=&quot;20307&quot; value=&quot;279&quot;/&gt;&lt;/object&gt;&lt;object type=&quot;3&quot; unique_id=&quot;11167&quot;&gt;&lt;property id=&quot;20148&quot; value=&quot;5&quot;/&gt;&lt;property id=&quot;20300&quot; value=&quot;Slide 5&quot;/&gt;&lt;property id=&quot;20307&quot; value=&quot;280&quot;/&gt;&lt;/object&gt;&lt;object type=&quot;3&quot; unique_id=&quot;11168&quot;&gt;&lt;property id=&quot;20148&quot; value=&quot;5&quot;/&gt;&lt;property id=&quot;20300&quot; value=&quot;Slide 13&quot;/&gt;&lt;property id=&quot;20307&quot; value=&quot;28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</TotalTime>
  <Words>288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Windows User</cp:lastModifiedBy>
  <cp:revision>98</cp:revision>
  <dcterms:created xsi:type="dcterms:W3CDTF">2016-11-01T06:02:57Z</dcterms:created>
  <dcterms:modified xsi:type="dcterms:W3CDTF">2018-09-27T10:02:01Z</dcterms:modified>
</cp:coreProperties>
</file>